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8" r:id="rId3"/>
    <p:sldId id="259" r:id="rId4"/>
    <p:sldId id="277" r:id="rId5"/>
    <p:sldId id="314" r:id="rId6"/>
    <p:sldId id="313" r:id="rId7"/>
    <p:sldId id="339" r:id="rId8"/>
    <p:sldId id="315" r:id="rId9"/>
    <p:sldId id="337" r:id="rId10"/>
    <p:sldId id="316" r:id="rId11"/>
    <p:sldId id="317" r:id="rId12"/>
    <p:sldId id="281" r:id="rId13"/>
    <p:sldId id="282" r:id="rId14"/>
    <p:sldId id="318" r:id="rId15"/>
    <p:sldId id="334" r:id="rId16"/>
    <p:sldId id="280" r:id="rId17"/>
    <p:sldId id="325" r:id="rId18"/>
    <p:sldId id="326" r:id="rId19"/>
    <p:sldId id="328" r:id="rId20"/>
    <p:sldId id="327" r:id="rId21"/>
    <p:sldId id="329" r:id="rId22"/>
    <p:sldId id="320" r:id="rId23"/>
    <p:sldId id="330" r:id="rId24"/>
    <p:sldId id="321" r:id="rId25"/>
    <p:sldId id="323" r:id="rId26"/>
    <p:sldId id="336" r:id="rId27"/>
    <p:sldId id="322" r:id="rId28"/>
    <p:sldId id="335" r:id="rId29"/>
    <p:sldId id="324" r:id="rId30"/>
    <p:sldId id="331" r:id="rId31"/>
    <p:sldId id="333" r:id="rId32"/>
    <p:sldId id="347" r:id="rId33"/>
    <p:sldId id="350" r:id="rId34"/>
    <p:sldId id="351" r:id="rId35"/>
    <p:sldId id="348" r:id="rId36"/>
    <p:sldId id="353" r:id="rId37"/>
    <p:sldId id="354" r:id="rId38"/>
    <p:sldId id="352" r:id="rId39"/>
    <p:sldId id="355" r:id="rId40"/>
    <p:sldId id="276" r:id="rId41"/>
    <p:sldId id="2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754"/>
  </p:normalViewPr>
  <p:slideViewPr>
    <p:cSldViewPr snapToGrid="0" snapToObjects="1">
      <p:cViewPr varScale="1">
        <p:scale>
          <a:sx n="100" d="100"/>
          <a:sy n="100"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32</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2/24/21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2/24/21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2/24/21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2/24/21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Continuous Variables</a:t>
            </a:r>
            <a:br>
              <a:rPr lang="en-US" dirty="0"/>
            </a:br>
            <a:r>
              <a:rPr lang="en-US" sz="4000" dirty="0"/>
              <a:t>Biology 683</a:t>
            </a:r>
            <a:br>
              <a:rPr lang="en-US" sz="4000" dirty="0"/>
            </a:br>
            <a:br>
              <a:rPr lang="en-US" sz="4000" dirty="0"/>
            </a:br>
            <a:r>
              <a:rPr lang="en-US" sz="4000" dirty="0"/>
              <a:t>Lecture 5</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7923408" y="900794"/>
            <a:ext cx="3879428" cy="5467148"/>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58184" y="1762460"/>
            <a:ext cx="11629016" cy="1323439"/>
          </a:xfrm>
          <a:prstGeom prst="rect">
            <a:avLst/>
          </a:prstGeom>
        </p:spPr>
        <p:txBody>
          <a:bodyPr wrap="square">
            <a:spAutoFit/>
          </a:bodyPr>
          <a:lstStyle/>
          <a:p>
            <a:pPr marL="742950" indent="-742950">
              <a:buFont typeface="+mj-lt"/>
              <a:buAutoNum type="arabicPeriod"/>
            </a:pPr>
            <a:r>
              <a:rPr lang="en-US" sz="4000" dirty="0"/>
              <a:t>No when and how to apply both the binomial and chi square test.</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1097255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4031873"/>
          </a:xfrm>
          <a:prstGeom prst="rect">
            <a:avLst/>
          </a:prstGeom>
        </p:spPr>
        <p:txBody>
          <a:bodyPr wrap="square">
            <a:spAutoFit/>
          </a:bodyPr>
          <a:lstStyle/>
          <a:p>
            <a:r>
              <a:rPr lang="en-US" sz="3200" dirty="0"/>
              <a:t>Read chapter </a:t>
            </a:r>
            <a:r>
              <a:rPr lang="en-US" sz="3200"/>
              <a:t>WS 10-13</a:t>
            </a:r>
            <a:endParaRPr lang="en-US" sz="3200" dirty="0"/>
          </a:p>
          <a:p>
            <a:endParaRPr lang="en-US" sz="3200" dirty="0"/>
          </a:p>
          <a:p>
            <a:r>
              <a:rPr lang="en-US" sz="3200" dirty="0"/>
              <a:t>Bring laptop to class!</a:t>
            </a:r>
          </a:p>
          <a:p>
            <a:endParaRPr lang="en-US" sz="32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a:t>But this is </a:t>
              </a:r>
              <a:r>
                <a:rPr lang="en-US"/>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T-distribution</a:t>
            </a:r>
          </a:p>
        </p:txBody>
      </p:sp>
      <p:sp>
        <p:nvSpPr>
          <p:cNvPr id="9" name="TextBox 8">
            <a:extLst>
              <a:ext uri="{FF2B5EF4-FFF2-40B4-BE49-F238E27FC236}">
                <a16:creationId xmlns:a16="http://schemas.microsoft.com/office/drawing/2014/main" id="{6DD99A1E-EE2C-4F45-B4E0-FDA0A9A2BF54}"/>
              </a:ext>
            </a:extLst>
          </p:cNvPr>
          <p:cNvSpPr txBox="1"/>
          <p:nvPr/>
        </p:nvSpPr>
        <p:spPr>
          <a:xfrm>
            <a:off x="3151412" y="3244334"/>
            <a:ext cx="5889176" cy="369332"/>
          </a:xfrm>
          <a:prstGeom prst="rect">
            <a:avLst/>
          </a:prstGeom>
          <a:noFill/>
        </p:spPr>
        <p:txBody>
          <a:bodyPr wrap="none" rtlCol="0">
            <a:spAutoFit/>
          </a:bodyPr>
          <a:lstStyle/>
          <a:p>
            <a:r>
              <a:rPr lang="en-US" dirty="0"/>
              <a:t>lets generate the t-distribution through simulation ourselves.</a:t>
            </a:r>
          </a:p>
        </p:txBody>
      </p:sp>
    </p:spTree>
    <p:extLst>
      <p:ext uri="{BB962C8B-B14F-4D97-AF65-F5344CB8AC3E}">
        <p14:creationId xmlns:p14="http://schemas.microsoft.com/office/powerpoint/2010/main" val="98552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16206</TotalTime>
  <Words>1547</Words>
  <Application>Microsoft Macintosh PowerPoint</Application>
  <PresentationFormat>Widescreen</PresentationFormat>
  <Paragraphs>244</Paragraphs>
  <Slides>41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Office Theme</vt:lpstr>
      <vt:lpstr>Continuous Variables Biology 683  Lecture 5   Heath Blackmon</vt:lpstr>
      <vt:lpstr>Last week</vt:lpstr>
      <vt:lpstr>Today</vt:lpstr>
      <vt:lpstr>Continuous Data (more or less)</vt:lpstr>
      <vt:lpstr>T distribution</vt:lpstr>
      <vt:lpstr>One-sample t-test</vt:lpstr>
      <vt:lpstr>The T-distribution</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For Thursday</vt:lpstr>
      <vt:lpstr>t tests -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92</cp:revision>
  <cp:lastPrinted>2020-02-11T15:00:44Z</cp:lastPrinted>
  <dcterms:created xsi:type="dcterms:W3CDTF">2018-01-03T17:15:04Z</dcterms:created>
  <dcterms:modified xsi:type="dcterms:W3CDTF">2021-02-24T14:25:50Z</dcterms:modified>
</cp:coreProperties>
</file>